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35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60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468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5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52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53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86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227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615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467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F804D-1CD4-4043-A5FB-4C9D42D2BF72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43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2775" y="836762"/>
            <a:ext cx="11495004" cy="396815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Вольво зеленый темный,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г.р.з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Т207ОУ90,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брошен по адресу: вблизи дома №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2Г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улице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Парковая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Щербинка (маг. Пятерочка).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blob:https://web.whatsapp.com/a584e9c3-1d3d-4072-9daf-b935c076398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blob:https://web.whatsapp.com/a584e9c3-1d3d-4072-9daf-b935c076398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577"/>
            <a:ext cx="7499231" cy="562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209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 БРТС , перемещенных с территории г.о. Щербинка в 2021 году,  для  размещения в периодических изданиях  «Новые округа» и «Щербинский вестник»,  на официальных сайтах Администрации городского округа Щербинка  и префектуры ТиНАО г. Москвы.</dc:title>
  <dc:creator>Лемко Марина Петровна</dc:creator>
  <cp:lastModifiedBy>Чеботарев Александр Николаевич</cp:lastModifiedBy>
  <cp:revision>22</cp:revision>
  <dcterms:created xsi:type="dcterms:W3CDTF">2021-07-12T12:39:40Z</dcterms:created>
  <dcterms:modified xsi:type="dcterms:W3CDTF">2024-04-09T07:05:56Z</dcterms:modified>
</cp:coreProperties>
</file>